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Relationship Id="rId13" Type="http://schemas.openxmlformats.org/officeDocument/2006/relationships/image" Target="../media/image2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7" Type="http://schemas.openxmlformats.org/officeDocument/2006/relationships/image" Target="../media/image358.png"/><Relationship Id="rId18" Type="http://schemas.openxmlformats.org/officeDocument/2006/relationships/image" Target="../media/image359.png"/><Relationship Id="rId19" Type="http://schemas.openxmlformats.org/officeDocument/2006/relationships/image" Target="../media/image360.png"/><Relationship Id="rId20" Type="http://schemas.openxmlformats.org/officeDocument/2006/relationships/image" Target="../media/image36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80.png"/><Relationship Id="rId13" Type="http://schemas.openxmlformats.org/officeDocument/2006/relationships/image" Target="../media/image38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Relationship Id="rId26" Type="http://schemas.openxmlformats.org/officeDocument/2006/relationships/image" Target="../media/image62.png"/><Relationship Id="rId27" Type="http://schemas.openxmlformats.org/officeDocument/2006/relationships/image" Target="../media/image63.png"/><Relationship Id="rId28" Type="http://schemas.openxmlformats.org/officeDocument/2006/relationships/image" Target="../media/image64.png"/><Relationship Id="rId29" Type="http://schemas.openxmlformats.org/officeDocument/2006/relationships/image" Target="../media/image65.png"/><Relationship Id="rId30" Type="http://schemas.openxmlformats.org/officeDocument/2006/relationships/image" Target="../media/image66.png"/><Relationship Id="rId31" Type="http://schemas.openxmlformats.org/officeDocument/2006/relationships/image" Target="../media/image67.png"/><Relationship Id="rId32" Type="http://schemas.openxmlformats.org/officeDocument/2006/relationships/image" Target="../media/image6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Relationship Id="rId12" Type="http://schemas.openxmlformats.org/officeDocument/2006/relationships/image" Target="../media/image419.png"/><Relationship Id="rId13" Type="http://schemas.openxmlformats.org/officeDocument/2006/relationships/image" Target="../media/image420.png"/><Relationship Id="rId14" Type="http://schemas.openxmlformats.org/officeDocument/2006/relationships/image" Target="../media/image421.png"/><Relationship Id="rId15" Type="http://schemas.openxmlformats.org/officeDocument/2006/relationships/image" Target="../media/image422.png"/><Relationship Id="rId16" Type="http://schemas.openxmlformats.org/officeDocument/2006/relationships/image" Target="../media/image423.png"/><Relationship Id="rId17" Type="http://schemas.openxmlformats.org/officeDocument/2006/relationships/image" Target="../media/image424.png"/><Relationship Id="rId18" Type="http://schemas.openxmlformats.org/officeDocument/2006/relationships/image" Target="../media/image425.png"/><Relationship Id="rId19" Type="http://schemas.openxmlformats.org/officeDocument/2006/relationships/image" Target="../media/image426.png"/><Relationship Id="rId20" Type="http://schemas.openxmlformats.org/officeDocument/2006/relationships/image" Target="../media/image427.png"/><Relationship Id="rId21" Type="http://schemas.openxmlformats.org/officeDocument/2006/relationships/image" Target="../media/image428.png"/><Relationship Id="rId22" Type="http://schemas.openxmlformats.org/officeDocument/2006/relationships/image" Target="../media/image4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121.png"/><Relationship Id="rId24" Type="http://schemas.openxmlformats.org/officeDocument/2006/relationships/image" Target="../media/image1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Relationship Id="rId18" Type="http://schemas.openxmlformats.org/officeDocument/2006/relationships/image" Target="../media/image193.png"/><Relationship Id="rId19" Type="http://schemas.openxmlformats.org/officeDocument/2006/relationships/image" Target="../media/image1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2101" y="7053806"/>
            <a:ext cx="6344733" cy="3743393"/>
            <a:chOff x="252101" y="7053806"/>
            <a:chExt cx="6344733" cy="3743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52101" y="7053806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5354" y="6045655"/>
            <a:ext cx="6415007" cy="3784854"/>
            <a:chOff x="5935354" y="6045655"/>
            <a:chExt cx="6415007" cy="3784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2974893" y="4400270"/>
              <a:ext cx="12830013" cy="75697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935354" y="6045655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7507" y="3446255"/>
            <a:ext cx="7613266" cy="4491827"/>
            <a:chOff x="10767507" y="3446255"/>
            <a:chExt cx="7613266" cy="4491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4062" y="1493530"/>
              <a:ext cx="15226531" cy="898365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7507" y="3446255"/>
              <a:ext cx="7613266" cy="4491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0817" y="1585666"/>
            <a:ext cx="3259281" cy="4022292"/>
            <a:chOff x="12670817" y="1585666"/>
            <a:chExt cx="3259281" cy="402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3915" y="-212742"/>
              <a:ext cx="6518562" cy="80445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70817" y="1585666"/>
              <a:ext cx="3259281" cy="40222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45134" y="3872483"/>
            <a:ext cx="3641309" cy="3422830"/>
            <a:chOff x="14445134" y="3872483"/>
            <a:chExt cx="3641309" cy="34228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47892" y="2384480"/>
              <a:ext cx="7282618" cy="684566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45134" y="3872483"/>
              <a:ext cx="3641309" cy="34228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72784" y="4508187"/>
            <a:ext cx="3629928" cy="3183004"/>
            <a:chOff x="10972784" y="4508187"/>
            <a:chExt cx="3629928" cy="31830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65579" y="3124444"/>
              <a:ext cx="7259855" cy="636600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72784" y="4508187"/>
              <a:ext cx="3629928" cy="31830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30143" y="0"/>
            <a:ext cx="2455571" cy="1731067"/>
            <a:chOff x="15830143" y="0"/>
            <a:chExt cx="2455571" cy="17310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30143" y="0"/>
              <a:ext cx="2455571" cy="17310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00458" y="127098"/>
            <a:ext cx="1555098" cy="1587162"/>
            <a:chOff x="14300458" y="127098"/>
            <a:chExt cx="1555098" cy="15871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00458" y="127098"/>
              <a:ext cx="1555098" cy="15871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95546" y="3889420"/>
            <a:ext cx="1804278" cy="1802748"/>
            <a:chOff x="8195546" y="3889420"/>
            <a:chExt cx="1804278" cy="18027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5546" y="3889420"/>
              <a:ext cx="1804278" cy="18027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77648" y="2033095"/>
            <a:ext cx="8451010" cy="27883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517238" y="9226048"/>
            <a:ext cx="2745905" cy="12649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5171" y="4233933"/>
            <a:ext cx="5691362" cy="16368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27103" y="47619"/>
            <a:ext cx="14017843" cy="10285714"/>
            <a:chOff x="3027103" y="47619"/>
            <a:chExt cx="14017843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7103" y="47619"/>
              <a:ext cx="14017843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4181" y="8885724"/>
            <a:ext cx="2348990" cy="9905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1038" y="9442162"/>
            <a:ext cx="2007181" cy="1216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7354" y="1113975"/>
            <a:ext cx="13639222" cy="8546037"/>
            <a:chOff x="2947354" y="1113975"/>
            <a:chExt cx="13639222" cy="8546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7354" y="1113975"/>
              <a:ext cx="13639222" cy="85460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73756" y="8468895"/>
            <a:ext cx="2393076" cy="1307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1038" y="9442162"/>
            <a:ext cx="2007181" cy="1216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77686" y="343047"/>
            <a:ext cx="4956381" cy="133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7887" y="8991714"/>
            <a:ext cx="2413371" cy="963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70143" y="9442162"/>
            <a:ext cx="1910552" cy="1216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7385" y="236883"/>
            <a:ext cx="4618743" cy="1360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75799" y="1512557"/>
            <a:ext cx="10568579" cy="8446417"/>
            <a:chOff x="3575799" y="1512557"/>
            <a:chExt cx="10568579" cy="84464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5799" y="1512557"/>
              <a:ext cx="10568579" cy="84464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1838" y="1536121"/>
            <a:ext cx="7406724" cy="2400530"/>
            <a:chOff x="10281838" y="1536121"/>
            <a:chExt cx="7406724" cy="24005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1838" y="1536121"/>
              <a:ext cx="7406724" cy="24005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73169" y="1454216"/>
            <a:ext cx="5850895" cy="26220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1062" y="520975"/>
            <a:ext cx="11010076" cy="3017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10398" y="6650160"/>
            <a:ext cx="1214876" cy="836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6742" y="2148680"/>
            <a:ext cx="6790341" cy="4391087"/>
            <a:chOff x="2886742" y="2148680"/>
            <a:chExt cx="6790341" cy="4391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742" y="2148680"/>
              <a:ext cx="6790341" cy="4391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6738" y="3235220"/>
            <a:ext cx="4526341" cy="2218008"/>
            <a:chOff x="11396738" y="3235220"/>
            <a:chExt cx="4526341" cy="2218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6738" y="3235220"/>
              <a:ext cx="4526341" cy="22180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7667" y="5743701"/>
            <a:ext cx="5714286" cy="28576"/>
            <a:chOff x="7237667" y="5743701"/>
            <a:chExt cx="5714286" cy="285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237667" y="5743701"/>
              <a:ext cx="5714286" cy="285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2518" y="8470848"/>
            <a:ext cx="2412933" cy="1264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30162" y="9433048"/>
            <a:ext cx="1925733" cy="1224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63776" y="6382148"/>
            <a:ext cx="4313171" cy="32924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64395" y="6291300"/>
            <a:ext cx="4642029" cy="23644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886" y="209059"/>
            <a:ext cx="15074848" cy="1289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1082" y="1298719"/>
            <a:ext cx="11742111" cy="8668573"/>
            <a:chOff x="3751082" y="1298719"/>
            <a:chExt cx="11742111" cy="86685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1082" y="1298719"/>
              <a:ext cx="11742111" cy="86685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59838" y="9442162"/>
            <a:ext cx="1922419" cy="1206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2429" y="209059"/>
            <a:ext cx="13042629" cy="12898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65389" y="9159686"/>
            <a:ext cx="2146562" cy="990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8106" y="1251591"/>
            <a:ext cx="13402344" cy="7943302"/>
            <a:chOff x="3198106" y="1251591"/>
            <a:chExt cx="13402344" cy="7943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8106" y="1251591"/>
              <a:ext cx="13402344" cy="794330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418" y="8958000"/>
            <a:ext cx="2146562" cy="959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65762" y="9442162"/>
            <a:ext cx="1914171" cy="1216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067" y="481854"/>
            <a:ext cx="2002467" cy="14059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9540" y="6574889"/>
            <a:ext cx="2069206" cy="13542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96614" y="8930644"/>
            <a:ext cx="8958355" cy="598827"/>
            <a:chOff x="6396614" y="8930644"/>
            <a:chExt cx="8958355" cy="598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8297" y="8791085"/>
              <a:ext cx="5499876" cy="105981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58404" y="8757825"/>
              <a:ext cx="4012848" cy="1147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-16807"/>
            <a:ext cx="1815126" cy="10302521"/>
            <a:chOff x="9524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00674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524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8706" y="8994848"/>
            <a:ext cx="2402676" cy="685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69438" y="9433048"/>
            <a:ext cx="1912667" cy="1224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61934" y="999614"/>
            <a:ext cx="15435353" cy="86823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5811" y="1574982"/>
            <a:ext cx="12623667" cy="8149630"/>
            <a:chOff x="4485811" y="1574982"/>
            <a:chExt cx="12623667" cy="81496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811" y="1574982"/>
              <a:ext cx="12623667" cy="81496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0727" y="4737515"/>
            <a:ext cx="702132" cy="810685"/>
            <a:chOff x="6950727" y="4737515"/>
            <a:chExt cx="702132" cy="810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0727" y="4737515"/>
              <a:ext cx="702132" cy="8106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53418" y="9286054"/>
            <a:ext cx="2146562" cy="959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63295" y="9433048"/>
            <a:ext cx="1921571" cy="1233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2859" y="401208"/>
            <a:ext cx="4785219" cy="13675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65832" y="2224842"/>
            <a:ext cx="2839958" cy="3741885"/>
            <a:chOff x="3065832" y="2224842"/>
            <a:chExt cx="2839958" cy="37418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340000">
              <a:off x="3065832" y="2224842"/>
              <a:ext cx="2839958" cy="3741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07580" y="3288006"/>
            <a:ext cx="2009428" cy="1615557"/>
            <a:chOff x="3307580" y="3288006"/>
            <a:chExt cx="2009428" cy="16155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7580" y="3288006"/>
              <a:ext cx="2009428" cy="16155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7666" y="1604093"/>
            <a:ext cx="2527762" cy="1604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7879" y="1210215"/>
            <a:ext cx="14401645" cy="81009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66524" y="9442571"/>
            <a:ext cx="1911886" cy="1214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18163" y="8924267"/>
            <a:ext cx="2373943" cy="11317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9868" y="0"/>
            <a:ext cx="16055846" cy="9683682"/>
            <a:chOff x="2229868" y="0"/>
            <a:chExt cx="16055846" cy="968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9868" y="0"/>
              <a:ext cx="16055846" cy="9683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35199" y="3593679"/>
            <a:ext cx="1239863" cy="533179"/>
            <a:chOff x="3135199" y="3593679"/>
            <a:chExt cx="1239863" cy="533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5199" y="3593679"/>
              <a:ext cx="1239863" cy="533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47619" y="8905196"/>
            <a:ext cx="6028571" cy="561365"/>
            <a:chOff x="11747619" y="8905196"/>
            <a:chExt cx="6028571" cy="5613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7619" y="8905196"/>
              <a:ext cx="6028571" cy="5613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40353" y="149425"/>
            <a:ext cx="4809818" cy="3903000"/>
            <a:chOff x="2640353" y="149425"/>
            <a:chExt cx="4809818" cy="3903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0353" y="149425"/>
              <a:ext cx="4809818" cy="3903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52571" y="9439010"/>
            <a:ext cx="1925171" cy="12064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573518" y="1707152"/>
            <a:ext cx="13613314" cy="28226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53418" y="8940638"/>
            <a:ext cx="2146562" cy="9905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647" y="-52661"/>
            <a:ext cx="8521008" cy="10347592"/>
            <a:chOff x="117647" y="-52661"/>
            <a:chExt cx="8521008" cy="103475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142857" y="-5226457"/>
              <a:ext cx="17042017" cy="2069518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647" y="-52661"/>
              <a:ext cx="8521008" cy="10347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4814" y="7339605"/>
            <a:ext cx="6344733" cy="3743393"/>
            <a:chOff x="1944814" y="7339605"/>
            <a:chExt cx="6344733" cy="37433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944814" y="7339605"/>
              <a:ext cx="6344733" cy="3743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1202" y="5857154"/>
            <a:ext cx="6415007" cy="3784854"/>
            <a:chOff x="2021202" y="5857154"/>
            <a:chExt cx="6415007" cy="3784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939259" y="4211769"/>
              <a:ext cx="12830013" cy="756970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021202" y="5857154"/>
              <a:ext cx="6415007" cy="3784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1202" y="4204490"/>
            <a:ext cx="6191957" cy="3653255"/>
            <a:chOff x="2021202" y="4204490"/>
            <a:chExt cx="6191957" cy="36532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36324" y="2616316"/>
              <a:ext cx="12383914" cy="730650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1202" y="4204490"/>
              <a:ext cx="6191957" cy="3653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97442" y="7499805"/>
            <a:ext cx="2788272" cy="2785909"/>
            <a:chOff x="15497442" y="7499805"/>
            <a:chExt cx="2788272" cy="27859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97442" y="7499805"/>
              <a:ext cx="2788272" cy="27859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2768" y="770970"/>
            <a:ext cx="5351552" cy="24755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12190" y="9321952"/>
            <a:ext cx="2934276" cy="11414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62824" y="1911446"/>
            <a:ext cx="3630476" cy="11826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70581" y="3247812"/>
            <a:ext cx="3473724" cy="11826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70581" y="7682659"/>
            <a:ext cx="4463333" cy="11826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80105" y="6126588"/>
            <a:ext cx="5721390" cy="11826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70581" y="4654991"/>
            <a:ext cx="4879057" cy="1182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6825" y="1948144"/>
            <a:ext cx="15331006" cy="7739982"/>
            <a:chOff x="2646825" y="1948144"/>
            <a:chExt cx="15331006" cy="77399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6825" y="1948144"/>
              <a:ext cx="15331006" cy="77399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418" y="8940638"/>
            <a:ext cx="2146562" cy="9905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66524" y="9448533"/>
            <a:ext cx="1911886" cy="1196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9221" y="446380"/>
            <a:ext cx="4506038" cy="1367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32022" y="4358245"/>
            <a:ext cx="11012848" cy="10501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0705" y="1704267"/>
            <a:ext cx="11236867" cy="1050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3685" y="1080754"/>
            <a:ext cx="10298863" cy="8817678"/>
            <a:chOff x="4433685" y="1080754"/>
            <a:chExt cx="10298863" cy="88176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3685" y="1080754"/>
              <a:ext cx="10298863" cy="88176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5349" y="9084695"/>
            <a:ext cx="2146562" cy="959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66524" y="9448533"/>
            <a:ext cx="1911886" cy="1196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96456" y="435000"/>
            <a:ext cx="5052533" cy="13312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7827" y="2264032"/>
            <a:ext cx="4188641" cy="7271003"/>
            <a:chOff x="3757827" y="2264032"/>
            <a:chExt cx="4188641" cy="7271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290" y="-1348686"/>
              <a:ext cx="8377281" cy="1454200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7827" y="2264032"/>
              <a:ext cx="4188641" cy="7271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0594" y="457429"/>
            <a:ext cx="3229742" cy="1404236"/>
            <a:chOff x="11760594" y="457429"/>
            <a:chExt cx="3229742" cy="1404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0594" y="457429"/>
              <a:ext cx="3229742" cy="1404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8683" y="2216904"/>
            <a:ext cx="7750795" cy="7238655"/>
            <a:chOff x="9358683" y="2216904"/>
            <a:chExt cx="7750795" cy="72386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1405" y="-1284305"/>
              <a:ext cx="15501589" cy="144773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8683" y="2216904"/>
              <a:ext cx="7750795" cy="72386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6622" y="365385"/>
            <a:ext cx="2506691" cy="1588324"/>
            <a:chOff x="4716622" y="365385"/>
            <a:chExt cx="2506691" cy="15883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6622" y="365385"/>
              <a:ext cx="2506691" cy="15883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5349" y="9084695"/>
            <a:ext cx="2146562" cy="959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99733" y="9448533"/>
            <a:ext cx="1880943" cy="11968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48159" y="808012"/>
            <a:ext cx="12321496" cy="8669690"/>
            <a:chOff x="3948159" y="808012"/>
            <a:chExt cx="12321496" cy="86696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8159" y="808012"/>
              <a:ext cx="12321496" cy="86696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6387" y="9084695"/>
            <a:ext cx="2098210" cy="685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59743" y="9448533"/>
            <a:ext cx="1896152" cy="1187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83385" y="1412292"/>
            <a:ext cx="14142468" cy="8442831"/>
            <a:chOff x="2983385" y="1412292"/>
            <a:chExt cx="14142468" cy="84428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3385" y="1412292"/>
              <a:ext cx="14142468" cy="84428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8590" y="8958003"/>
            <a:ext cx="2146562" cy="959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9371" y="9448533"/>
            <a:ext cx="1892981" cy="1187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4802" y="563223"/>
            <a:ext cx="1674200" cy="1472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45665" y="1603163"/>
            <a:ext cx="15301725" cy="7719275"/>
            <a:chOff x="2745665" y="1603163"/>
            <a:chExt cx="15301725" cy="7719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5665" y="1603163"/>
              <a:ext cx="15301725" cy="7719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2943" y="9119762"/>
            <a:ext cx="2278638" cy="990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5352" y="9448533"/>
            <a:ext cx="1884562" cy="1196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9523" y="465731"/>
            <a:ext cx="13851486" cy="1284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9171" y="2055718"/>
            <a:ext cx="5877869" cy="4521766"/>
            <a:chOff x="11549171" y="2055718"/>
            <a:chExt cx="5877869" cy="45217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9171" y="2055718"/>
              <a:ext cx="5877869" cy="45217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7078" y="5812864"/>
            <a:ext cx="6969557" cy="3336593"/>
            <a:chOff x="3197078" y="5812864"/>
            <a:chExt cx="6969557" cy="3336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7078" y="5812864"/>
              <a:ext cx="6969557" cy="3336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4529" y="5672233"/>
            <a:ext cx="7398764" cy="3611345"/>
            <a:chOff x="2964529" y="5672233"/>
            <a:chExt cx="7398764" cy="3611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4529" y="5672233"/>
              <a:ext cx="7398764" cy="3611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65281" y="2022119"/>
            <a:ext cx="6282338" cy="4520019"/>
            <a:chOff x="11465281" y="2022119"/>
            <a:chExt cx="6282338" cy="4520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5281" y="2022119"/>
              <a:ext cx="6282338" cy="4520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45096" y="8616435"/>
            <a:ext cx="1898226" cy="1334286"/>
            <a:chOff x="10245096" y="8616435"/>
            <a:chExt cx="1898226" cy="133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680000">
              <a:off x="10245096" y="8616435"/>
              <a:ext cx="1898226" cy="133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70415" y="1098983"/>
            <a:ext cx="6364316" cy="3943818"/>
            <a:chOff x="3870415" y="1098983"/>
            <a:chExt cx="6364316" cy="39438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0415" y="1098983"/>
              <a:ext cx="6364316" cy="39438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50360" y="978572"/>
            <a:ext cx="6612932" cy="4232341"/>
            <a:chOff x="3750360" y="978572"/>
            <a:chExt cx="6612932" cy="42323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0360" y="978572"/>
              <a:ext cx="6612932" cy="42323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70298" y="4003369"/>
            <a:ext cx="1788462" cy="1257132"/>
            <a:chOff x="2070298" y="4003369"/>
            <a:chExt cx="1788462" cy="12571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040000">
              <a:off x="2070298" y="4003369"/>
              <a:ext cx="1788462" cy="1257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63881" y="242825"/>
            <a:ext cx="503669" cy="9599951"/>
            <a:chOff x="10763881" y="242825"/>
            <a:chExt cx="503669" cy="95999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63881" y="242825"/>
              <a:ext cx="503669" cy="95999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52646" y="6284738"/>
            <a:ext cx="2101898" cy="2101898"/>
            <a:chOff x="11852646" y="6284738"/>
            <a:chExt cx="2101898" cy="21018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52646" y="6284738"/>
              <a:ext cx="2101898" cy="210189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54295" y="8836619"/>
            <a:ext cx="2436438" cy="15568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99076" y="9448533"/>
            <a:ext cx="1876581" cy="11873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53638" y="599372"/>
            <a:ext cx="14762505" cy="17986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6279062" y="1864814"/>
            <a:ext cx="14686143" cy="215654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3161210" y="-233933"/>
            <a:ext cx="15729010" cy="18176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52257" y="1448219"/>
            <a:ext cx="15046582" cy="8323891"/>
            <a:chOff x="2452257" y="1448219"/>
            <a:chExt cx="15046582" cy="83238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2257" y="1448219"/>
              <a:ext cx="15046582" cy="83238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4142" y="8958000"/>
            <a:ext cx="2150038" cy="959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829" y="9448533"/>
            <a:ext cx="1892133" cy="1196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432" y="501869"/>
            <a:ext cx="15000676" cy="1284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91624" y="-63918"/>
            <a:ext cx="2441276" cy="17883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1989" y="1790073"/>
            <a:ext cx="7607535" cy="6502293"/>
            <a:chOff x="9601989" y="1790073"/>
            <a:chExt cx="7607535" cy="65022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989" y="1790073"/>
              <a:ext cx="7607535" cy="6502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01506" y="829194"/>
            <a:ext cx="5806326" cy="2976417"/>
            <a:chOff x="2601506" y="829194"/>
            <a:chExt cx="5806326" cy="29764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1506" y="829194"/>
              <a:ext cx="5806326" cy="2976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141" y="4950875"/>
            <a:ext cx="5249690" cy="4406698"/>
            <a:chOff x="3158141" y="4950875"/>
            <a:chExt cx="5249690" cy="4406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8141" y="4950875"/>
              <a:ext cx="5249690" cy="4406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38055" y="1216658"/>
            <a:ext cx="1183030" cy="654226"/>
            <a:chOff x="2538055" y="1216658"/>
            <a:chExt cx="1183030" cy="6542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8055" y="1216658"/>
              <a:ext cx="1183030" cy="654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0301" y="2545710"/>
            <a:ext cx="2508373" cy="1894652"/>
            <a:chOff x="1470301" y="2545710"/>
            <a:chExt cx="2508373" cy="18946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470301" y="2545710"/>
              <a:ext cx="2508373" cy="18946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66626" y="3304970"/>
            <a:ext cx="1910914" cy="654226"/>
            <a:chOff x="2566626" y="3304970"/>
            <a:chExt cx="1910914" cy="6542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6626" y="3304970"/>
              <a:ext cx="1910914" cy="654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04481" y="2842199"/>
            <a:ext cx="4765599" cy="1661579"/>
            <a:chOff x="4704481" y="2842199"/>
            <a:chExt cx="4765599" cy="16615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4704481" y="2842199"/>
              <a:ext cx="4765599" cy="16615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796143" y="9448533"/>
            <a:ext cx="1882190" cy="1196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384005" y="-105366"/>
            <a:ext cx="2563781" cy="25585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0998" y="2451482"/>
            <a:ext cx="11127215" cy="6586636"/>
            <a:chOff x="6910998" y="2451482"/>
            <a:chExt cx="11127215" cy="65866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0998" y="2451482"/>
              <a:ext cx="11127215" cy="6586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8516" y="2451482"/>
            <a:ext cx="4520233" cy="2973747"/>
            <a:chOff x="2148516" y="2451482"/>
            <a:chExt cx="4520233" cy="2973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516" y="2451482"/>
              <a:ext cx="4520233" cy="2973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6596" y="5625146"/>
            <a:ext cx="4520233" cy="3412972"/>
            <a:chOff x="2176596" y="5625146"/>
            <a:chExt cx="4520233" cy="34129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6596" y="5625146"/>
              <a:ext cx="4520233" cy="34129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82067" y="9448533"/>
            <a:ext cx="1895848" cy="11873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93528" y="-105366"/>
            <a:ext cx="2627867" cy="21204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8161" y="1295200"/>
            <a:ext cx="13908248" cy="10529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81834" y="111591"/>
            <a:ext cx="16584190" cy="1413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4798" y="-501401"/>
            <a:ext cx="5789844" cy="11288516"/>
            <a:chOff x="7204798" y="-501401"/>
            <a:chExt cx="5789844" cy="11288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09875" y="-6145659"/>
              <a:ext cx="11579689" cy="225770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204798" y="-501401"/>
              <a:ext cx="5789844" cy="11288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2891" y="-291317"/>
            <a:ext cx="5816776" cy="10817928"/>
            <a:chOff x="12712891" y="-291317"/>
            <a:chExt cx="5816776" cy="108179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804503" y="-5700280"/>
              <a:ext cx="11633552" cy="2163585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12891" y="-291317"/>
              <a:ext cx="5816776" cy="10817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8137" y="-54790"/>
            <a:ext cx="2795838" cy="21204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5215" y="1460686"/>
            <a:ext cx="3252314" cy="3252314"/>
            <a:chOff x="8325215" y="1460686"/>
            <a:chExt cx="3252314" cy="32523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5215" y="1460686"/>
              <a:ext cx="3252314" cy="32523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91895" y="5795514"/>
            <a:ext cx="5756305" cy="1100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6494" y="7175312"/>
            <a:ext cx="3658384" cy="14286"/>
            <a:chOff x="8186494" y="7175312"/>
            <a:chExt cx="3658384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6494" y="7175312"/>
              <a:ext cx="3658384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4924" y="7632114"/>
            <a:ext cx="4793600" cy="7508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36971" y="8151257"/>
            <a:ext cx="4107495" cy="7519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79114" y="8668410"/>
            <a:ext cx="4338467" cy="7508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26325" y="5229710"/>
            <a:ext cx="2787657" cy="11798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924012" y="1460686"/>
            <a:ext cx="3198474" cy="3179131"/>
            <a:chOff x="13924012" y="1460686"/>
            <a:chExt cx="3198474" cy="31791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24012" y="1460686"/>
              <a:ext cx="3198474" cy="31791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94057" y="7175312"/>
            <a:ext cx="3658384" cy="14286"/>
            <a:chOff x="13694057" y="7175312"/>
            <a:chExt cx="3658384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94057" y="7175312"/>
              <a:ext cx="3658384" cy="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01349" y="7628848"/>
            <a:ext cx="3393276" cy="7629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3276" y="8161381"/>
            <a:ext cx="5511962" cy="7629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51505" y="8665143"/>
            <a:ext cx="4349476" cy="762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99476" y="5795514"/>
            <a:ext cx="5756305" cy="1100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24364" y="5270810"/>
            <a:ext cx="2844800" cy="11798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45849" y="7175312"/>
            <a:ext cx="3658384" cy="14286"/>
            <a:chOff x="2745849" y="7175312"/>
            <a:chExt cx="3658384" cy="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45849" y="7175312"/>
              <a:ext cx="3658384" cy="1428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10365" y="5203140"/>
            <a:ext cx="1569705" cy="1179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07143" y="7622590"/>
            <a:ext cx="4793600" cy="7508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219305" y="8164648"/>
            <a:ext cx="8071705" cy="7508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66495" y="8687457"/>
            <a:ext cx="4293152" cy="7508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28335" y="1424095"/>
            <a:ext cx="3179131" cy="3179131"/>
            <a:chOff x="2928335" y="1424095"/>
            <a:chExt cx="3179131" cy="31791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28335" y="1424095"/>
              <a:ext cx="3179131" cy="31791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94105" y="5795514"/>
            <a:ext cx="5756305" cy="110033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634619" y="9432638"/>
            <a:ext cx="2021200" cy="12255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656933" y="9235495"/>
            <a:ext cx="2792143" cy="6859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4444" y="-2568784"/>
            <a:ext cx="25059078" cy="187695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36697" y="489476"/>
            <a:ext cx="25888185" cy="1967193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717" y="1255828"/>
            <a:ext cx="7939007" cy="7939007"/>
            <a:chOff x="447717" y="1255828"/>
            <a:chExt cx="7939007" cy="7939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717" y="1255828"/>
              <a:ext cx="7939007" cy="79390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8064" y="1964677"/>
            <a:ext cx="6247352" cy="25420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3143" y="1936105"/>
            <a:ext cx="5561581" cy="27611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7753" y="3779115"/>
            <a:ext cx="2327648" cy="13964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5971" y="4835641"/>
            <a:ext cx="2356219" cy="13964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7753" y="5855242"/>
            <a:ext cx="2394314" cy="13965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67450" y="3779114"/>
            <a:ext cx="2356219" cy="1396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14593" y="4835638"/>
            <a:ext cx="2318124" cy="1396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14593" y="5855238"/>
            <a:ext cx="2394314" cy="13964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9406" y="1061245"/>
            <a:ext cx="12581891" cy="9170263"/>
            <a:chOff x="3529406" y="1061245"/>
            <a:chExt cx="12581891" cy="91702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9406" y="1061245"/>
              <a:ext cx="12581891" cy="91702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77821" y="352984"/>
            <a:ext cx="2395886" cy="14345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1742" y="-90738"/>
            <a:ext cx="2699581" cy="10159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50807" y="2864043"/>
            <a:ext cx="6595582" cy="3033720"/>
            <a:chOff x="10550807" y="2864043"/>
            <a:chExt cx="6595582" cy="30337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2520" y="1396686"/>
              <a:ext cx="13191163" cy="606744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0807" y="2864043"/>
              <a:ext cx="6595582" cy="3033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4205" y="2864043"/>
            <a:ext cx="6516806" cy="6391069"/>
            <a:chOff x="2914205" y="2864043"/>
            <a:chExt cx="6516806" cy="63910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39909" y="-227203"/>
              <a:ext cx="13033611" cy="127821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4205" y="2864043"/>
              <a:ext cx="6516806" cy="63910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0992" y="6059577"/>
            <a:ext cx="6595582" cy="3100361"/>
            <a:chOff x="10540992" y="6059577"/>
            <a:chExt cx="6595582" cy="31003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6928" y="4543124"/>
              <a:ext cx="13191163" cy="620072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40992" y="6059577"/>
              <a:ext cx="6595582" cy="31003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1498" y="2151409"/>
            <a:ext cx="503669" cy="7373681"/>
            <a:chOff x="9811498" y="2151409"/>
            <a:chExt cx="503669" cy="73736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11498" y="2151409"/>
              <a:ext cx="503669" cy="73736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37769" y="2875825"/>
            <a:ext cx="2125949" cy="785793"/>
            <a:chOff x="2937769" y="2875825"/>
            <a:chExt cx="2125949" cy="785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7769" y="2875825"/>
              <a:ext cx="2125949" cy="7857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66069" y="2014181"/>
            <a:ext cx="2913223" cy="2913223"/>
            <a:chOff x="10266069" y="2014181"/>
            <a:chExt cx="2913223" cy="29132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220000">
              <a:off x="10266069" y="2014181"/>
              <a:ext cx="2913223" cy="29132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65107" y="6837191"/>
            <a:ext cx="609288" cy="473879"/>
            <a:chOff x="12965107" y="6837191"/>
            <a:chExt cx="609288" cy="4738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5107" y="6837191"/>
              <a:ext cx="609288" cy="4738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43954" y="3482574"/>
            <a:ext cx="609288" cy="473879"/>
            <a:chOff x="13543954" y="3482574"/>
            <a:chExt cx="609288" cy="4738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43954" y="3482574"/>
              <a:ext cx="609288" cy="4738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752495" y="9432638"/>
            <a:ext cx="1925400" cy="1225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29685" y="1658914"/>
            <a:ext cx="13758286" cy="12828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60479" y="1658915"/>
            <a:ext cx="14458219" cy="12828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20279" y="339161"/>
            <a:ext cx="3007714" cy="14428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38637" y="3361992"/>
            <a:ext cx="15168029" cy="8193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47744" y="7270790"/>
            <a:ext cx="14893562" cy="8193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591742" y="-90738"/>
            <a:ext cx="2699581" cy="1015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5274" y="-501401"/>
            <a:ext cx="5789844" cy="11288516"/>
            <a:chOff x="7195274" y="-501401"/>
            <a:chExt cx="5789844" cy="11288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00352" y="-6145659"/>
              <a:ext cx="11579689" cy="225770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7195274" y="-501401"/>
              <a:ext cx="5789844" cy="11288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0960" y="-291317"/>
            <a:ext cx="5816776" cy="10817928"/>
            <a:chOff x="12730960" y="-291317"/>
            <a:chExt cx="5816776" cy="108179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9822572" y="-5700280"/>
              <a:ext cx="11633552" cy="2163585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30960" y="-291317"/>
              <a:ext cx="5816776" cy="10817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8137" y="-54790"/>
            <a:ext cx="2795838" cy="21204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6686" y="5803600"/>
            <a:ext cx="6023448" cy="1018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86494" y="7175312"/>
            <a:ext cx="3658384" cy="14286"/>
            <a:chOff x="8186494" y="7175312"/>
            <a:chExt cx="3658384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6494" y="7175312"/>
              <a:ext cx="3658384" cy="1428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2143" y="7621229"/>
            <a:ext cx="4917524" cy="7519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86709" y="8131952"/>
            <a:ext cx="4995514" cy="7519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1086" y="5227171"/>
            <a:ext cx="1559952" cy="1187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40111" y="1548842"/>
            <a:ext cx="3198474" cy="3179131"/>
            <a:chOff x="14040111" y="1548842"/>
            <a:chExt cx="3198474" cy="31791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40111" y="1548842"/>
              <a:ext cx="3198474" cy="3179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94057" y="7175312"/>
            <a:ext cx="3658384" cy="14286"/>
            <a:chOff x="13694057" y="7175312"/>
            <a:chExt cx="3658384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94057" y="7175312"/>
              <a:ext cx="3658384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56162" y="8624438"/>
            <a:ext cx="5053305" cy="7519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39738" y="7583133"/>
            <a:ext cx="5160952" cy="7519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24246" y="5776497"/>
            <a:ext cx="6023448" cy="10189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49135" y="5205688"/>
            <a:ext cx="1607543" cy="1187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45849" y="7175312"/>
            <a:ext cx="3658384" cy="14286"/>
            <a:chOff x="2745849" y="7175312"/>
            <a:chExt cx="3658384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45849" y="7175312"/>
              <a:ext cx="3658384" cy="14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53305" y="5200600"/>
            <a:ext cx="1550429" cy="11874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28238" y="7621229"/>
            <a:ext cx="4044114" cy="7519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835429" y="8163286"/>
            <a:ext cx="8697324" cy="7519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90476" y="8686095"/>
            <a:ext cx="5053305" cy="7519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28335" y="1424095"/>
            <a:ext cx="3179131" cy="3179131"/>
            <a:chOff x="2928335" y="1424095"/>
            <a:chExt cx="3179131" cy="31791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28335" y="1424095"/>
              <a:ext cx="3179131" cy="31791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1116" y="1658746"/>
            <a:ext cx="2921563" cy="2959323"/>
            <a:chOff x="8571116" y="1658746"/>
            <a:chExt cx="2921563" cy="29593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71116" y="1658746"/>
              <a:ext cx="2921563" cy="295932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18895" y="5731324"/>
            <a:ext cx="6023448" cy="101893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664267" y="9442162"/>
            <a:ext cx="2017971" cy="12064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656933" y="9235495"/>
            <a:ext cx="2792143" cy="6859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05133" y="8084333"/>
            <a:ext cx="6101238" cy="7519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306143" y="8673114"/>
            <a:ext cx="4647848" cy="751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0043" y="-105366"/>
            <a:ext cx="2617333" cy="2074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7381" y="9235495"/>
            <a:ext cx="2412933" cy="685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0114" y="9442162"/>
            <a:ext cx="809952" cy="1216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5236" y="5790024"/>
            <a:ext cx="13767997" cy="2168214"/>
            <a:chOff x="3155236" y="5790024"/>
            <a:chExt cx="13767997" cy="21682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55236" y="5790024"/>
              <a:ext cx="13767997" cy="2168214"/>
              <a:chOff x="3155236" y="5790024"/>
              <a:chExt cx="13767997" cy="21682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-3664879" y="4759521"/>
                <a:ext cx="27535993" cy="433642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3155236" y="5790024"/>
                <a:ext cx="13767997" cy="21682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514859" y="6882785"/>
              <a:ext cx="9060737" cy="16622"/>
              <a:chOff x="3514859" y="6882785"/>
              <a:chExt cx="9060737" cy="166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14859" y="6882785"/>
                <a:ext cx="9060737" cy="166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5066" y="5940955"/>
              <a:ext cx="3693362" cy="105465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3638" y="5968783"/>
              <a:ext cx="1616933" cy="111261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6628" y="7001717"/>
              <a:ext cx="9084352" cy="8854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718901" y="6299419"/>
              <a:ext cx="2241705" cy="1149422"/>
              <a:chOff x="12718901" y="6299419"/>
              <a:chExt cx="2241705" cy="114942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18901" y="6299419"/>
                <a:ext cx="2241705" cy="11494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997761" y="5884472"/>
              <a:ext cx="1831172" cy="1886763"/>
              <a:chOff x="14997761" y="5884472"/>
              <a:chExt cx="1831172" cy="18867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997761" y="5884472"/>
                <a:ext cx="1831172" cy="188676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55236" y="2486784"/>
            <a:ext cx="13767997" cy="2168214"/>
            <a:chOff x="3155236" y="2486784"/>
            <a:chExt cx="13767997" cy="21682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-3664879" y="1456281"/>
              <a:ext cx="27535993" cy="433642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3155236" y="2486784"/>
              <a:ext cx="13767997" cy="2168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14859" y="3579546"/>
            <a:ext cx="9060737" cy="16622"/>
            <a:chOff x="3514859" y="3579546"/>
            <a:chExt cx="9060737" cy="166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4859" y="3579546"/>
              <a:ext cx="9060737" cy="166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04593" y="2675716"/>
            <a:ext cx="4942152" cy="10325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33637" y="2665545"/>
            <a:ext cx="1555057" cy="11167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76610" y="3697133"/>
            <a:ext cx="10988276" cy="8992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04323" y="2561933"/>
            <a:ext cx="2042004" cy="1148627"/>
            <a:chOff x="14404323" y="2561933"/>
            <a:chExt cx="2042004" cy="11486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04323" y="2561933"/>
              <a:ext cx="2042004" cy="11486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6616" y="3561367"/>
            <a:ext cx="1974088" cy="951832"/>
            <a:chOff x="14526616" y="3561367"/>
            <a:chExt cx="1974088" cy="95183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26616" y="3561367"/>
              <a:ext cx="1974088" cy="9518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78897" y="2699905"/>
            <a:ext cx="1682954" cy="1066377"/>
            <a:chOff x="12678897" y="2699905"/>
            <a:chExt cx="1682954" cy="106637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78897" y="2699905"/>
              <a:ext cx="1682954" cy="1066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8419" y="9235495"/>
            <a:ext cx="2383629" cy="685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13326" y="414597"/>
            <a:ext cx="7116637" cy="2494058"/>
            <a:chOff x="4413326" y="414597"/>
            <a:chExt cx="7116637" cy="24940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798" y="-669642"/>
              <a:ext cx="14233273" cy="49881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3326" y="414597"/>
              <a:ext cx="7116637" cy="2494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87126" y="3268476"/>
            <a:ext cx="7010133" cy="2243686"/>
            <a:chOff x="2787126" y="3268476"/>
            <a:chExt cx="7010133" cy="22436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71492" y="2293081"/>
              <a:ext cx="14020266" cy="448737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7126" y="3268476"/>
              <a:ext cx="7010133" cy="2243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9618" y="5485058"/>
            <a:ext cx="4099337" cy="3801242"/>
            <a:chOff x="11439618" y="5485058"/>
            <a:chExt cx="4099337" cy="38012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8062" y="3832549"/>
              <a:ext cx="8198673" cy="760248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39618" y="5485058"/>
              <a:ext cx="4099337" cy="38012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0826" y="1844253"/>
            <a:ext cx="5588421" cy="3153461"/>
            <a:chOff x="11810826" y="1844253"/>
            <a:chExt cx="5588421" cy="31534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2446" y="473354"/>
              <a:ext cx="11176842" cy="630692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0826" y="1844253"/>
              <a:ext cx="5588421" cy="31534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67569" y="6100352"/>
            <a:ext cx="6906031" cy="3878187"/>
            <a:chOff x="3767569" y="6100352"/>
            <a:chExt cx="6906031" cy="38781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309" y="4330015"/>
              <a:ext cx="13812063" cy="775637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7569" y="6100352"/>
              <a:ext cx="6906031" cy="387818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73867" y="9432638"/>
            <a:ext cx="2008219" cy="12255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440043" y="-105366"/>
            <a:ext cx="2617333" cy="2074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63219" y="709617"/>
            <a:ext cx="2782353" cy="2211727"/>
            <a:chOff x="2563219" y="709617"/>
            <a:chExt cx="2782353" cy="22117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3219" y="709617"/>
              <a:ext cx="2782353" cy="2211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51167" y="2844529"/>
            <a:ext cx="3583379" cy="3655345"/>
            <a:chOff x="7351167" y="2844529"/>
            <a:chExt cx="3583379" cy="3655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1167" y="2844529"/>
              <a:ext cx="3583379" cy="3655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8063" y="766760"/>
            <a:ext cx="2490038" cy="2053805"/>
            <a:chOff x="13418063" y="766760"/>
            <a:chExt cx="2490038" cy="2053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8063" y="766760"/>
              <a:ext cx="2490038" cy="2053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87381" y="9235495"/>
            <a:ext cx="2403410" cy="685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67600" y="9432638"/>
            <a:ext cx="841305" cy="1235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5883" y="2795763"/>
            <a:ext cx="5534371" cy="19516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15692" y="4576963"/>
            <a:ext cx="1639800" cy="1646435"/>
            <a:chOff x="8315692" y="4576963"/>
            <a:chExt cx="1639800" cy="16464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5692" y="4576963"/>
              <a:ext cx="1639800" cy="1646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3285" y="5954225"/>
            <a:ext cx="2576543" cy="2495033"/>
            <a:chOff x="2863285" y="5954225"/>
            <a:chExt cx="2576543" cy="24950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3285" y="5954225"/>
              <a:ext cx="2576543" cy="24950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55094" y="5761892"/>
            <a:ext cx="4283505" cy="2571877"/>
            <a:chOff x="12655094" y="5761892"/>
            <a:chExt cx="4283505" cy="25718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5094" y="5761892"/>
              <a:ext cx="4283505" cy="25718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99554" y="1975207"/>
            <a:ext cx="2016039" cy="2016039"/>
            <a:chOff x="5599554" y="1975207"/>
            <a:chExt cx="2016039" cy="20160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200000">
              <a:off x="5599554" y="1975207"/>
              <a:ext cx="2016039" cy="20160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62896" y="1735441"/>
            <a:ext cx="1944561" cy="1944561"/>
            <a:chOff x="10662896" y="1735441"/>
            <a:chExt cx="1944561" cy="19445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500000">
              <a:off x="10662896" y="1735441"/>
              <a:ext cx="1944561" cy="19445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97331" y="5324559"/>
            <a:ext cx="2107473" cy="2107473"/>
            <a:chOff x="10097331" y="5324559"/>
            <a:chExt cx="2107473" cy="21074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660000">
              <a:off x="10097331" y="5324559"/>
              <a:ext cx="2107473" cy="21074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63452" y="5379501"/>
            <a:ext cx="1997590" cy="1997590"/>
            <a:chOff x="5663452" y="5379501"/>
            <a:chExt cx="1997590" cy="19975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820000">
              <a:off x="5663452" y="5379501"/>
              <a:ext cx="1997590" cy="199759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4992" y="8311917"/>
            <a:ext cx="5508914" cy="17218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8575" y="2794471"/>
            <a:ext cx="5031381" cy="172375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69132" y="8198664"/>
            <a:ext cx="6058724" cy="14946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32903" y="6694657"/>
            <a:ext cx="2048010" cy="123030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40043" y="-105366"/>
            <a:ext cx="2617333" cy="2074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14928" y="1771838"/>
            <a:ext cx="14104074" cy="8194409"/>
            <a:chOff x="2614928" y="1771838"/>
            <a:chExt cx="14104074" cy="8194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4928" y="1771838"/>
              <a:ext cx="14104074" cy="8194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6564" y="188736"/>
            <a:ext cx="3037985" cy="1446499"/>
            <a:chOff x="12536564" y="188736"/>
            <a:chExt cx="3037985" cy="1446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6564" y="188736"/>
              <a:ext cx="3037985" cy="14464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87381" y="9235495"/>
            <a:ext cx="2403410" cy="685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71038" y="9442162"/>
            <a:ext cx="2007181" cy="1216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7883" y="6041583"/>
            <a:ext cx="2647458" cy="1511107"/>
            <a:chOff x="4917883" y="6041583"/>
            <a:chExt cx="2647458" cy="15111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2786" y="5384662"/>
              <a:ext cx="5294916" cy="302221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7883" y="6041583"/>
              <a:ext cx="2647458" cy="1511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64157" y="5249106"/>
            <a:ext cx="2720523" cy="1584955"/>
            <a:chOff x="12164157" y="5249106"/>
            <a:chExt cx="2720523" cy="15849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7348" y="4560080"/>
              <a:ext cx="5441046" cy="316991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4157" y="5249106"/>
              <a:ext cx="2720523" cy="1584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6573" y="3238645"/>
            <a:ext cx="2434406" cy="1418266"/>
            <a:chOff x="4836573" y="3238645"/>
            <a:chExt cx="2434406" cy="14182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11943" y="2622084"/>
              <a:ext cx="4868812" cy="283653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6573" y="3238645"/>
              <a:ext cx="2434406" cy="1418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93484" y="2614381"/>
            <a:ext cx="2736876" cy="1562144"/>
            <a:chOff x="10093484" y="2614381"/>
            <a:chExt cx="2736876" cy="15621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27009" y="1935272"/>
              <a:ext cx="5473752" cy="312428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93484" y="2614381"/>
              <a:ext cx="2736876" cy="15621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45807" y="385564"/>
            <a:ext cx="6411562" cy="1162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440043" y="-105366"/>
            <a:ext cx="2617333" cy="2074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8251" y="2005031"/>
            <a:ext cx="2189488" cy="3723662"/>
            <a:chOff x="14568251" y="2005031"/>
            <a:chExt cx="2189488" cy="3723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8251" y="2005031"/>
              <a:ext cx="2189488" cy="3723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95165" y="-243930"/>
            <a:ext cx="10907046" cy="6174068"/>
            <a:chOff x="3195165" y="-243930"/>
            <a:chExt cx="10907046" cy="6174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5165" y="-243930"/>
              <a:ext cx="10907046" cy="6174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4887" y="7537995"/>
            <a:ext cx="2522521" cy="1124851"/>
            <a:chOff x="6764887" y="7537995"/>
            <a:chExt cx="2522521" cy="11248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4887" y="7537995"/>
              <a:ext cx="2522521" cy="11248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40958" y="7170208"/>
            <a:ext cx="3058159" cy="1680254"/>
            <a:chOff x="3140958" y="7170208"/>
            <a:chExt cx="3058159" cy="1680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0958" y="7170208"/>
              <a:ext cx="3058159" cy="16802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16807"/>
            <a:ext cx="1815126" cy="10302521"/>
            <a:chOff x="0" y="-16807"/>
            <a:chExt cx="1815126" cy="103025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810197" y="-5159549"/>
              <a:ext cx="3630252" cy="2060504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0" y="-16807"/>
              <a:ext cx="1815126" cy="10302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09478" y="0"/>
            <a:ext cx="1176236" cy="829194"/>
            <a:chOff x="17109478" y="0"/>
            <a:chExt cx="1176236" cy="8291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09478" y="0"/>
              <a:ext cx="1176236" cy="829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24207" y="7314242"/>
            <a:ext cx="2826710" cy="1572357"/>
            <a:chOff x="10024207" y="7314242"/>
            <a:chExt cx="2826710" cy="15723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4207" y="7314242"/>
              <a:ext cx="2826710" cy="15723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57582" y="7239682"/>
            <a:ext cx="1727112" cy="1757615"/>
            <a:chOff x="13957582" y="7239682"/>
            <a:chExt cx="1727112" cy="1757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7582" y="7239682"/>
              <a:ext cx="1727112" cy="1757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78536" y="2153836"/>
            <a:ext cx="1932779" cy="1161882"/>
            <a:chOff x="14678536" y="2153836"/>
            <a:chExt cx="1932779" cy="11618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78536" y="2153836"/>
              <a:ext cx="1932779" cy="11618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04752" y="3335244"/>
            <a:ext cx="1915597" cy="1063235"/>
            <a:chOff x="14704752" y="3335244"/>
            <a:chExt cx="1915597" cy="10632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04752" y="3335244"/>
              <a:ext cx="1915597" cy="10632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22821" y="4438815"/>
            <a:ext cx="1923745" cy="1091120"/>
            <a:chOff x="14722821" y="4438815"/>
            <a:chExt cx="1923745" cy="10911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22821" y="4438815"/>
              <a:ext cx="1923745" cy="10911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666448" y="9432638"/>
            <a:ext cx="1982857" cy="1225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21143" y="9235495"/>
            <a:ext cx="2637438" cy="9905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723885" y="7030854"/>
            <a:ext cx="14033853" cy="13162"/>
            <a:chOff x="2723885" y="7030854"/>
            <a:chExt cx="14033853" cy="131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23885" y="7030854"/>
              <a:ext cx="14033853" cy="131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23885" y="9092025"/>
            <a:ext cx="14033853" cy="13162"/>
            <a:chOff x="2723885" y="9092025"/>
            <a:chExt cx="14033853" cy="131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23885" y="9092025"/>
              <a:ext cx="14033853" cy="1316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23241" y="2005031"/>
            <a:ext cx="851244" cy="851244"/>
            <a:chOff x="13323241" y="2005031"/>
            <a:chExt cx="851244" cy="8512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23241" y="2005031"/>
              <a:ext cx="851244" cy="85124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440043" y="-105366"/>
            <a:ext cx="2617333" cy="2074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2024-03-12T16:41:05Z</dcterms:created>
  <dcterms:modified xsi:type="dcterms:W3CDTF">2024-03-12T16:41:05Z</dcterms:modified>
</cp:coreProperties>
</file>